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38" autoAdjust="0"/>
    <p:restoredTop sz="94660"/>
  </p:normalViewPr>
  <p:slideViewPr>
    <p:cSldViewPr>
      <p:cViewPr varScale="1">
        <p:scale>
          <a:sx n="67" d="100"/>
          <a:sy n="67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2895599"/>
          </a:xfrm>
        </p:spPr>
        <p:txBody>
          <a:bodyPr>
            <a:normAutofit/>
          </a:bodyPr>
          <a:lstStyle/>
          <a:p>
            <a:r>
              <a:rPr lang="en-IN" sz="4400" dirty="0" smtClean="0">
                <a:solidFill>
                  <a:srgbClr val="00B050"/>
                </a:solidFill>
              </a:rPr>
              <a:t>PREPARATION OF </a:t>
            </a:r>
            <a:r>
              <a:rPr lang="en-IN" sz="4400" dirty="0" smtClean="0">
                <a:solidFill>
                  <a:srgbClr val="00B050"/>
                </a:solidFill>
              </a:rPr>
              <a:t>FINAL ACCOUNTS BY</a:t>
            </a:r>
            <a:r>
              <a:rPr lang="en-IN" sz="4400" dirty="0" smtClean="0">
                <a:solidFill>
                  <a:srgbClr val="00B050"/>
                </a:solidFill>
              </a:rPr>
              <a:t/>
            </a:r>
            <a:br>
              <a:rPr lang="en-IN" sz="4400" dirty="0" smtClean="0">
                <a:solidFill>
                  <a:srgbClr val="00B050"/>
                </a:solidFill>
              </a:rPr>
            </a:br>
            <a:r>
              <a:rPr lang="en-IN" sz="4400" dirty="0" smtClean="0">
                <a:solidFill>
                  <a:srgbClr val="00B050"/>
                </a:solidFill>
              </a:rPr>
              <a:t>USING </a:t>
            </a:r>
            <a:r>
              <a:rPr lang="en-IN" sz="4400" dirty="0" smtClean="0">
                <a:solidFill>
                  <a:srgbClr val="00B050"/>
                </a:solidFill>
              </a:rPr>
              <a:t>TALLY </a:t>
            </a:r>
            <a:r>
              <a:rPr lang="en-US" sz="44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(20PCO2CC8P</a:t>
            </a:r>
            <a:r>
              <a:rPr lang="en-IN" sz="44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IN" sz="4400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924800" cy="1447800"/>
          </a:xfrm>
        </p:spPr>
        <p:txBody>
          <a:bodyPr>
            <a:normAutofit fontScale="70000" lnSpcReduction="20000"/>
          </a:bodyPr>
          <a:lstStyle/>
          <a:p>
            <a:r>
              <a:rPr lang="en-IN" sz="3400" dirty="0" smtClean="0">
                <a:solidFill>
                  <a:srgbClr val="002060"/>
                </a:solidFill>
              </a:rPr>
              <a:t>Dr. L. ASID AHAMED</a:t>
            </a:r>
          </a:p>
          <a:p>
            <a:r>
              <a:rPr lang="en-IN" sz="3400" dirty="0" smtClean="0">
                <a:solidFill>
                  <a:srgbClr val="002060"/>
                </a:solidFill>
              </a:rPr>
              <a:t>Assistant Professor of Commerce</a:t>
            </a:r>
          </a:p>
          <a:p>
            <a:r>
              <a:rPr lang="en-IN" sz="3400" dirty="0" smtClean="0">
                <a:solidFill>
                  <a:srgbClr val="002060"/>
                </a:solidFill>
              </a:rPr>
              <a:t>Jamal Mohamed College (Autonomous)</a:t>
            </a:r>
          </a:p>
          <a:p>
            <a:r>
              <a:rPr lang="en-IN" sz="3400" dirty="0" smtClean="0">
                <a:solidFill>
                  <a:srgbClr val="002060"/>
                </a:solidFill>
              </a:rPr>
              <a:t>Trichirappalli-20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6696"/>
            <a:ext cx="1219200" cy="98450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457200" y="2286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40625"/>
          <a:stretch>
            <a:fillRect/>
          </a:stretch>
        </p:blipFill>
        <p:spPr bwMode="auto">
          <a:xfrm>
            <a:off x="228600" y="9906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9639"/>
          <a:stretch>
            <a:fillRect/>
          </a:stretch>
        </p:blipFill>
        <p:spPr bwMode="auto">
          <a:xfrm>
            <a:off x="330200" y="381000"/>
            <a:ext cx="843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9440"/>
          <a:stretch>
            <a:fillRect/>
          </a:stretch>
        </p:blipFill>
        <p:spPr bwMode="auto">
          <a:xfrm>
            <a:off x="304800" y="0"/>
            <a:ext cx="86106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486400"/>
          </a:xfrm>
        </p:spPr>
        <p:txBody>
          <a:bodyPr/>
          <a:lstStyle/>
          <a:p>
            <a:pPr algn="just"/>
            <a:r>
              <a:rPr lang="en-IN" dirty="0" smtClean="0">
                <a:solidFill>
                  <a:srgbClr val="0070C0"/>
                </a:solidFill>
              </a:rPr>
              <a:t>Click Tally Software</a:t>
            </a:r>
            <a:endParaRPr lang="en-US" dirty="0" smtClean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Click Education mode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Create new Company from Company Info.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Type a Name, Address, Select State name with Contact details.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Type the Financial year begins from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If needed, type password in Security Control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Fill all necessary base currency information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Click Accept </a:t>
            </a:r>
            <a:r>
              <a:rPr lang="en-US" dirty="0" smtClean="0">
                <a:solidFill>
                  <a:srgbClr val="0070C0"/>
                </a:solidFill>
              </a:rPr>
              <a:t>–&gt; </a:t>
            </a:r>
            <a:r>
              <a:rPr lang="en-US" dirty="0" smtClean="0">
                <a:solidFill>
                  <a:srgbClr val="0070C0"/>
                </a:solidFill>
              </a:rPr>
              <a:t>‘Yes’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dirty="0" smtClean="0">
                <a:solidFill>
                  <a:srgbClr val="002060"/>
                </a:solidFill>
              </a:rPr>
              <a:t>Procedure to prepare a Company: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Here we have Gateway of Tally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Click Accounts Info. From Masters 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Click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Ledger from Accounts Info.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Click Multiple Ledger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Create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Click All items from List of Groups to create necessary Ledger with under the group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Enter Amount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Accept ‘Yes’.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Click Single Ledger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Alter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select opening stock from Ledger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Type Closing stock – Enter Amount </a:t>
            </a:r>
            <a:r>
              <a:rPr lang="en-US" sz="3600" dirty="0" smtClean="0">
                <a:solidFill>
                  <a:srgbClr val="002060"/>
                </a:solidFill>
              </a:rPr>
              <a:t>–&gt; </a:t>
            </a:r>
            <a:r>
              <a:rPr lang="en-US" sz="3600" dirty="0" smtClean="0">
                <a:solidFill>
                  <a:srgbClr val="002060"/>
                </a:solidFill>
              </a:rPr>
              <a:t>Accept ‘Yes’.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IN" dirty="0" smtClean="0">
                <a:solidFill>
                  <a:srgbClr val="0070C0"/>
                </a:solidFill>
              </a:rPr>
              <a:t>Procedure to prepare a ledger: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01" t="42774" r="36967" b="9821"/>
          <a:stretch>
            <a:fillRect/>
          </a:stretch>
        </p:blipFill>
        <p:spPr bwMode="auto">
          <a:xfrm>
            <a:off x="3276600" y="16764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Problem : Trail Balance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953869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>
                <a:solidFill>
                  <a:srgbClr val="FF0000"/>
                </a:solidFill>
              </a:rPr>
              <a:t>Prepare the trading account for the year ended 31</a:t>
            </a:r>
            <a:r>
              <a:rPr lang="en-IN" sz="2000" baseline="30000" dirty="0" smtClean="0">
                <a:solidFill>
                  <a:srgbClr val="FF0000"/>
                </a:solidFill>
              </a:rPr>
              <a:t>st</a:t>
            </a:r>
            <a:r>
              <a:rPr lang="en-IN" sz="2000" dirty="0" smtClean="0">
                <a:solidFill>
                  <a:srgbClr val="FF0000"/>
                </a:solidFill>
              </a:rPr>
              <a:t>, March 2022 from the following particulars.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83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0469" t="30329" r="27344" b="14583"/>
          <a:stretch>
            <a:fillRect/>
          </a:stretch>
        </p:blipFill>
        <p:spPr bwMode="auto">
          <a:xfrm>
            <a:off x="228600" y="228600"/>
            <a:ext cx="411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1250" t="23958" r="47657" b="57357"/>
          <a:stretch>
            <a:fillRect/>
          </a:stretch>
        </p:blipFill>
        <p:spPr bwMode="auto">
          <a:xfrm>
            <a:off x="4724400" y="2286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31250" t="62049" r="47657" b="9375"/>
          <a:stretch>
            <a:fillRect/>
          </a:stretch>
        </p:blipFill>
        <p:spPr bwMode="auto">
          <a:xfrm>
            <a:off x="4724400" y="24384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31250" t="62500" r="46875" b="26389"/>
          <a:stretch>
            <a:fillRect/>
          </a:stretch>
        </p:blipFill>
        <p:spPr bwMode="auto">
          <a:xfrm>
            <a:off x="4724400" y="52578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30208" r="32813" b="13542"/>
          <a:stretch>
            <a:fillRect/>
          </a:stretch>
        </p:blipFill>
        <p:spPr bwMode="auto">
          <a:xfrm>
            <a:off x="228600" y="228600"/>
            <a:ext cx="3505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250" t="25000" r="32813" b="8333"/>
          <a:stretch>
            <a:fillRect/>
          </a:stretch>
        </p:blipFill>
        <p:spPr bwMode="auto">
          <a:xfrm>
            <a:off x="5105400" y="228600"/>
            <a:ext cx="3505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9565"/>
          <a:stretch>
            <a:fillRect/>
          </a:stretch>
        </p:blipFill>
        <p:spPr bwMode="auto">
          <a:xfrm>
            <a:off x="228600" y="152400"/>
            <a:ext cx="8763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9942"/>
          <a:stretch>
            <a:fillRect/>
          </a:stretch>
        </p:blipFill>
        <p:spPr bwMode="auto">
          <a:xfrm>
            <a:off x="228600" y="762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9195"/>
          <a:stretch>
            <a:fillRect/>
          </a:stretch>
        </p:blipFill>
        <p:spPr bwMode="auto">
          <a:xfrm>
            <a:off x="152400" y="762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179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PREPARATION OF FINAL ACCOUNTS BY USING TALLY (20PCO2CC8P) </vt:lpstr>
      <vt:lpstr>Procedure to prepare a Company:</vt:lpstr>
      <vt:lpstr>Procedure to prepare a ledger:</vt:lpstr>
      <vt:lpstr>Problem : Trail Balance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OF FINAL ACCOUNTS  BY  USING TALLY </dc:title>
  <dc:creator>asid ahamed</dc:creator>
  <cp:lastModifiedBy>ELCOT</cp:lastModifiedBy>
  <cp:revision>41</cp:revision>
  <dcterms:created xsi:type="dcterms:W3CDTF">2006-08-16T00:00:00Z</dcterms:created>
  <dcterms:modified xsi:type="dcterms:W3CDTF">2023-02-07T04:02:31Z</dcterms:modified>
</cp:coreProperties>
</file>